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4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CED1-9818-4D05-AA93-9C0A39ED864F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6A89-E301-4D27-ACC3-5F5C8F79CD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5F89-3FB5-45C9-B78E-77BE5CF58597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9442-B219-4B6F-9851-0BC4F35AD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510-056E-4CB8-BD1C-BD70D70B128E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1C09-3ADB-4F78-BCC2-7AC74B0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A87-77DA-41B6-B398-6767714A4EDF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9E1A-B855-460C-9012-E8E90310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8A30-C98B-43D8-9A8B-A017ACF3BAA7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9D2-5E96-4378-8622-66396753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A3F5-5CBD-4E25-A764-DE790A3D91EA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49B3-E56A-4CB0-9775-D70C3CA6E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3417-D4C0-4CF8-A251-5F90A43BBA06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318E-7A5D-4003-9AAF-70E7FC287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C264-5F7E-4957-A913-129934A1BD17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F0A9-6251-4839-A3B0-227352A21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86C4-486F-4FED-99BD-C5579F5CAC36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94D4-0481-4BF9-9AB4-5E2F4856C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48AE-F55E-48AD-AC15-4CF6D7ACF839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5A28-C600-4531-B556-4F39DD071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486A-FD4B-4E15-9BDA-6C67C72A1DE6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CE21-C302-40BD-BBFA-FA774A5C7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4E3C-7E44-426C-BEA4-C6846812281D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E47F-20CF-4FFD-8C52-FDBA47D4D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9DB5F89-3FB5-45C9-B78E-77BE5CF58597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A719442-B219-4B6F-9851-0BC4F35AD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distance between the two trees? If you wanted to meet a friend halfway, where would you meet.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5-09-30 at 6.01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0"/>
            <a:ext cx="38481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2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Equations of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Write the standard equation of the circle: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Center (0, 6) 			Radius of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			x 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+ (y – 6)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= 7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81800" y="2667000"/>
          <a:ext cx="762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41200" imgH="228600" progId="Equation.3">
                  <p:embed/>
                </p:oleObj>
              </mc:Choice>
              <mc:Fallback>
                <p:oleObj name="Equation" r:id="rId3" imgW="241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7620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Equations of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Write the standard equation of the circle: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Center (-1, 8) 		Radius of 3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			(x + 1)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(y – 8)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Equations of Circles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 of a Circle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0" y="1524000"/>
            <a:ext cx="2954338" cy="2590800"/>
          </a:xfr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524000"/>
            <a:ext cx="5181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The center of a circle is given by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(h, k)</a:t>
            </a:r>
          </a:p>
          <a:p>
            <a:endParaRPr lang="en-US" sz="32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radius of a circle is given by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equation of a circle in standard form is </a:t>
            </a:r>
          </a:p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(x – h)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+ (y – k)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= r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Equation of a Circle 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57800" y="1524000"/>
            <a:ext cx="3600450" cy="3962400"/>
          </a:xfr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371600"/>
            <a:ext cx="4495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latin typeface="Calibri" pitchFamily="34" charset="0"/>
              </a:rPr>
              <a:t>Circle A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center is   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(16, 10)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radius is    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10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equation is </a:t>
            </a:r>
          </a:p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(x – 16)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+ (y – 10)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= 100</a:t>
            </a:r>
          </a:p>
          <a:p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Equation of a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u="sng" smtClean="0"/>
              <a:t>Circle B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The center is    </a:t>
            </a:r>
            <a:r>
              <a:rPr lang="en-US" smtClean="0">
                <a:solidFill>
                  <a:srgbClr val="FF0000"/>
                </a:solidFill>
              </a:rPr>
              <a:t>(4, 20)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The radius is     </a:t>
            </a:r>
            <a:r>
              <a:rPr lang="en-US" smtClean="0">
                <a:solidFill>
                  <a:srgbClr val="FF0000"/>
                </a:solidFill>
              </a:rPr>
              <a:t>10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The equation is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(x – 4)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+ (y – 20)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= 100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6004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Equation of a Circle </a:t>
            </a:r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57800" y="1371600"/>
            <a:ext cx="3600450" cy="3962400"/>
          </a:xfrm>
          <a:noFill/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447800"/>
            <a:ext cx="4572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latin typeface="Calibri" pitchFamily="34" charset="0"/>
              </a:rPr>
              <a:t>Circle O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center is   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(0, 0)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radius is    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12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The equation is </a:t>
            </a:r>
          </a:p>
          <a:p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+ y </a:t>
            </a:r>
            <a:r>
              <a:rPr lang="en-US" sz="32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= 144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Equations of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Write the standard equation of the circle: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Center (4, 7) 			Radius of 5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			(x – 4)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+ (y – 7)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= 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Equations of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Write the standard equation of the circle: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Center (-3, 8) 			Radius of 6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			(x  + 3)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(y – 8)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36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Equations of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Write the standard equation of the circle: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Center (2, -9) 			Radius of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			(x – 2)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+ (y + 9)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 = 11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81800" y="2819400"/>
          <a:ext cx="765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91960" imgH="215640" progId="Equation.3">
                  <p:embed/>
                </p:oleObj>
              </mc:Choice>
              <mc:Fallback>
                <p:oleObj name="Equation" r:id="rId3" imgW="2919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819400"/>
                        <a:ext cx="7651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156</TotalTime>
  <Words>278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Orbit</vt:lpstr>
      <vt:lpstr>Equation</vt:lpstr>
      <vt:lpstr>Warm-Up</vt:lpstr>
      <vt:lpstr>Equations of Circles</vt:lpstr>
      <vt:lpstr>Equation of a Circle</vt:lpstr>
      <vt:lpstr>Finding the Equation of a Circle </vt:lpstr>
      <vt:lpstr>Finding the Equation of a Circle</vt:lpstr>
      <vt:lpstr>Finding the Equation of a Circle </vt:lpstr>
      <vt:lpstr>Writing Equations of Circles</vt:lpstr>
      <vt:lpstr>Writing Equations of Circles</vt:lpstr>
      <vt:lpstr>Writing Equations of Circles</vt:lpstr>
      <vt:lpstr>Writing Equations of Circles</vt:lpstr>
      <vt:lpstr>Writing Equations of Circles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of Circles</dc:title>
  <dc:creator>rtallent</dc:creator>
  <cp:lastModifiedBy>Latycia Milton</cp:lastModifiedBy>
  <cp:revision>13</cp:revision>
  <dcterms:created xsi:type="dcterms:W3CDTF">2008-05-15T13:42:53Z</dcterms:created>
  <dcterms:modified xsi:type="dcterms:W3CDTF">2015-09-30T22:04:52Z</dcterms:modified>
</cp:coreProperties>
</file>